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368" r:id="rId32"/>
    <p:sldId id="455" r:id="rId33"/>
    <p:sldId id="462" r:id="rId34"/>
    <p:sldId id="463" r:id="rId35"/>
    <p:sldId id="456" r:id="rId36"/>
    <p:sldId id="457" r:id="rId37"/>
    <p:sldId id="369" r:id="rId38"/>
    <p:sldId id="464" r:id="rId39"/>
    <p:sldId id="470" r:id="rId40"/>
    <p:sldId id="465" r:id="rId41"/>
    <p:sldId id="472" r:id="rId42"/>
    <p:sldId id="473" r:id="rId43"/>
    <p:sldId id="474" r:id="rId44"/>
    <p:sldId id="476" r:id="rId45"/>
    <p:sldId id="370" r:id="rId46"/>
    <p:sldId id="367" r:id="rId47"/>
    <p:sldId id="371" r:id="rId48"/>
    <p:sldId id="372" r:id="rId49"/>
    <p:sldId id="373" r:id="rId50"/>
    <p:sldId id="374" r:id="rId51"/>
    <p:sldId id="377" r:id="rId52"/>
    <p:sldId id="375" r:id="rId53"/>
    <p:sldId id="379" r:id="rId54"/>
    <p:sldId id="376" r:id="rId55"/>
    <p:sldId id="378" r:id="rId56"/>
    <p:sldId id="381" r:id="rId57"/>
    <p:sldId id="380" r:id="rId58"/>
    <p:sldId id="382" r:id="rId59"/>
    <p:sldId id="384" r:id="rId60"/>
    <p:sldId id="383" r:id="rId61"/>
    <p:sldId id="385" r:id="rId62"/>
    <p:sldId id="443" r:id="rId63"/>
    <p:sldId id="387" r:id="rId64"/>
    <p:sldId id="386" r:id="rId65"/>
    <p:sldId id="458" r:id="rId66"/>
    <p:sldId id="44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53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9.w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50.wmf"/><Relationship Id="rId10" Type="http://schemas.openxmlformats.org/officeDocument/2006/relationships/image" Target="../media/image52.w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55.emf"/><Relationship Id="rId7" Type="http://schemas.openxmlformats.org/officeDocument/2006/relationships/image" Target="../media/image57.w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Relationship Id="rId9" Type="http://schemas.openxmlformats.org/officeDocument/2006/relationships/image" Target="../media/image7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oleObject" Target="../embeddings/oleObject45.bin"/><Relationship Id="rId7" Type="http://schemas.openxmlformats.org/officeDocument/2006/relationships/image" Target="../media/image86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wmf"/><Relationship Id="rId9" Type="http://schemas.openxmlformats.org/officeDocument/2006/relationships/image" Target="../media/image8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06.wmf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11.wmf"/><Relationship Id="rId9" Type="http://schemas.openxmlformats.org/officeDocument/2006/relationships/image" Target="../media/image1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123.wmf"/><Relationship Id="rId3" Type="http://schemas.openxmlformats.org/officeDocument/2006/relationships/image" Target="../media/image118.png"/><Relationship Id="rId7" Type="http://schemas.openxmlformats.org/officeDocument/2006/relationships/image" Target="../media/image120.wmf"/><Relationship Id="rId12" Type="http://schemas.openxmlformats.org/officeDocument/2006/relationships/oleObject" Target="../embeddings/oleObject56.bin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22.wmf"/><Relationship Id="rId5" Type="http://schemas.openxmlformats.org/officeDocument/2006/relationships/image" Target="../media/image119.emf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21.wmf"/><Relationship Id="rId14" Type="http://schemas.openxmlformats.org/officeDocument/2006/relationships/oleObject" Target="../embeddings/oleObject5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28.wmf"/><Relationship Id="rId3" Type="http://schemas.openxmlformats.org/officeDocument/2006/relationships/image" Target="../media/image118.png"/><Relationship Id="rId7" Type="http://schemas.openxmlformats.org/officeDocument/2006/relationships/image" Target="../media/image125.wmf"/><Relationship Id="rId12" Type="http://schemas.openxmlformats.org/officeDocument/2006/relationships/oleObject" Target="../embeddings/oleObject62.bin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27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2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133.w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e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6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34.wmf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39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oleObject" Target="../embeddings/oleObject72.bin"/><Relationship Id="rId5" Type="http://schemas.openxmlformats.org/officeDocument/2006/relationships/image" Target="../media/image135.wmf"/><Relationship Id="rId10" Type="http://schemas.openxmlformats.org/officeDocument/2006/relationships/image" Target="../media/image138.wmf"/><Relationship Id="rId4" Type="http://schemas.openxmlformats.org/officeDocument/2006/relationships/oleObject" Target="../embeddings/oleObject69.bin"/><Relationship Id="rId9" Type="http://schemas.openxmlformats.org/officeDocument/2006/relationships/oleObject" Target="../embeddings/oleObject7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image" Target="../media/image146.png"/><Relationship Id="rId18" Type="http://schemas.openxmlformats.org/officeDocument/2006/relationships/oleObject" Target="../embeddings/oleObject78.bin"/><Relationship Id="rId26" Type="http://schemas.openxmlformats.org/officeDocument/2006/relationships/oleObject" Target="../embeddings/oleObject82.bin"/><Relationship Id="rId3" Type="http://schemas.openxmlformats.org/officeDocument/2006/relationships/oleObject" Target="../embeddings/oleObject73.bin"/><Relationship Id="rId21" Type="http://schemas.openxmlformats.org/officeDocument/2006/relationships/image" Target="../media/image152.wmf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45.wmf"/><Relationship Id="rId17" Type="http://schemas.openxmlformats.org/officeDocument/2006/relationships/image" Target="../media/image150.png"/><Relationship Id="rId25" Type="http://schemas.openxmlformats.org/officeDocument/2006/relationships/image" Target="../media/image154.wmf"/><Relationship Id="rId2" Type="http://schemas.openxmlformats.org/officeDocument/2006/relationships/image" Target="../media/image140.png"/><Relationship Id="rId16" Type="http://schemas.openxmlformats.org/officeDocument/2006/relationships/image" Target="../media/image149.png"/><Relationship Id="rId20" Type="http://schemas.openxmlformats.org/officeDocument/2006/relationships/oleObject" Target="../embeddings/oleObject79.bin"/><Relationship Id="rId29" Type="http://schemas.openxmlformats.org/officeDocument/2006/relationships/image" Target="../media/image15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wmf"/><Relationship Id="rId11" Type="http://schemas.openxmlformats.org/officeDocument/2006/relationships/oleObject" Target="../embeddings/oleObject77.bin"/><Relationship Id="rId24" Type="http://schemas.openxmlformats.org/officeDocument/2006/relationships/oleObject" Target="../embeddings/oleObject81.bin"/><Relationship Id="rId5" Type="http://schemas.openxmlformats.org/officeDocument/2006/relationships/oleObject" Target="../embeddings/oleObject74.bin"/><Relationship Id="rId15" Type="http://schemas.openxmlformats.org/officeDocument/2006/relationships/image" Target="../media/image148.png"/><Relationship Id="rId23" Type="http://schemas.openxmlformats.org/officeDocument/2006/relationships/image" Target="../media/image153.wmf"/><Relationship Id="rId28" Type="http://schemas.openxmlformats.org/officeDocument/2006/relationships/oleObject" Target="../embeddings/oleObject83.bin"/><Relationship Id="rId10" Type="http://schemas.openxmlformats.org/officeDocument/2006/relationships/image" Target="../media/image144.wmf"/><Relationship Id="rId19" Type="http://schemas.openxmlformats.org/officeDocument/2006/relationships/image" Target="../media/image151.wmf"/><Relationship Id="rId31" Type="http://schemas.openxmlformats.org/officeDocument/2006/relationships/image" Target="../media/image157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47.png"/><Relationship Id="rId22" Type="http://schemas.openxmlformats.org/officeDocument/2006/relationships/oleObject" Target="../embeddings/oleObject80.bin"/><Relationship Id="rId27" Type="http://schemas.openxmlformats.org/officeDocument/2006/relationships/image" Target="../media/image155.wmf"/><Relationship Id="rId30" Type="http://schemas.openxmlformats.org/officeDocument/2006/relationships/oleObject" Target="../embeddings/oleObject8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0.png"/><Relationship Id="rId4" Type="http://schemas.openxmlformats.org/officeDocument/2006/relationships/image" Target="../media/image159.web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oleObject" Target="../embeddings/oleObject89.bin"/><Relationship Id="rId3" Type="http://schemas.openxmlformats.org/officeDocument/2006/relationships/image" Target="../media/image165.wmf"/><Relationship Id="rId7" Type="http://schemas.openxmlformats.org/officeDocument/2006/relationships/image" Target="../media/image164.png"/><Relationship Id="rId12" Type="http://schemas.openxmlformats.org/officeDocument/2006/relationships/image" Target="../media/image169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168.wmf"/><Relationship Id="rId4" Type="http://schemas.openxmlformats.org/officeDocument/2006/relationships/image" Target="../media/image166.gi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70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178.wmf"/><Relationship Id="rId3" Type="http://schemas.openxmlformats.org/officeDocument/2006/relationships/oleObject" Target="../embeddings/oleObject90.bin"/><Relationship Id="rId21" Type="http://schemas.openxmlformats.org/officeDocument/2006/relationships/oleObject" Target="../embeddings/oleObject99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175.wmf"/><Relationship Id="rId17" Type="http://schemas.openxmlformats.org/officeDocument/2006/relationships/oleObject" Target="../embeddings/oleObject97.bin"/><Relationship Id="rId2" Type="http://schemas.openxmlformats.org/officeDocument/2006/relationships/image" Target="../media/image164.png"/><Relationship Id="rId16" Type="http://schemas.openxmlformats.org/officeDocument/2006/relationships/image" Target="../media/image177.wmf"/><Relationship Id="rId20" Type="http://schemas.openxmlformats.org/officeDocument/2006/relationships/image" Target="../media/image17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10" Type="http://schemas.openxmlformats.org/officeDocument/2006/relationships/image" Target="../media/image174.wmf"/><Relationship Id="rId19" Type="http://schemas.openxmlformats.org/officeDocument/2006/relationships/oleObject" Target="../embeddings/oleObject98.bin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176.wmf"/><Relationship Id="rId22" Type="http://schemas.openxmlformats.org/officeDocument/2006/relationships/image" Target="../media/image17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85.wmf"/><Relationship Id="rId18" Type="http://schemas.openxmlformats.org/officeDocument/2006/relationships/oleObject" Target="../embeddings/oleObject108.bin"/><Relationship Id="rId3" Type="http://schemas.openxmlformats.org/officeDocument/2006/relationships/image" Target="../media/image180.wmf"/><Relationship Id="rId7" Type="http://schemas.openxmlformats.org/officeDocument/2006/relationships/image" Target="../media/image182.wmf"/><Relationship Id="rId12" Type="http://schemas.openxmlformats.org/officeDocument/2006/relationships/oleObject" Target="../embeddings/oleObject105.bin"/><Relationship Id="rId17" Type="http://schemas.openxmlformats.org/officeDocument/2006/relationships/image" Target="../media/image187.wmf"/><Relationship Id="rId2" Type="http://schemas.openxmlformats.org/officeDocument/2006/relationships/oleObject" Target="../embeddings/oleObject100.bin"/><Relationship Id="rId16" Type="http://schemas.openxmlformats.org/officeDocument/2006/relationships/oleObject" Target="../embeddings/oleObject10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84.wmf"/><Relationship Id="rId5" Type="http://schemas.openxmlformats.org/officeDocument/2006/relationships/image" Target="../media/image181.wmf"/><Relationship Id="rId15" Type="http://schemas.openxmlformats.org/officeDocument/2006/relationships/image" Target="../media/image186.wmf"/><Relationship Id="rId10" Type="http://schemas.openxmlformats.org/officeDocument/2006/relationships/oleObject" Target="../embeddings/oleObject104.bin"/><Relationship Id="rId19" Type="http://schemas.openxmlformats.org/officeDocument/2006/relationships/image" Target="../media/image188.wmf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183.wmf"/><Relationship Id="rId14" Type="http://schemas.openxmlformats.org/officeDocument/2006/relationships/oleObject" Target="../embeddings/oleObject10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85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13" Type="http://schemas.openxmlformats.org/officeDocument/2006/relationships/image" Target="../media/image194.emf"/><Relationship Id="rId18" Type="http://schemas.openxmlformats.org/officeDocument/2006/relationships/oleObject" Target="../embeddings/oleObject121.bin"/><Relationship Id="rId3" Type="http://schemas.openxmlformats.org/officeDocument/2006/relationships/image" Target="../media/image190.wmf"/><Relationship Id="rId7" Type="http://schemas.openxmlformats.org/officeDocument/2006/relationships/oleObject" Target="../embeddings/oleObject115.bin"/><Relationship Id="rId12" Type="http://schemas.openxmlformats.org/officeDocument/2006/relationships/oleObject" Target="../embeddings/oleObject118.bin"/><Relationship Id="rId17" Type="http://schemas.openxmlformats.org/officeDocument/2006/relationships/image" Target="../media/image196.wmf"/><Relationship Id="rId2" Type="http://schemas.openxmlformats.org/officeDocument/2006/relationships/oleObject" Target="../embeddings/oleObject112.bin"/><Relationship Id="rId16" Type="http://schemas.openxmlformats.org/officeDocument/2006/relationships/oleObject" Target="../embeddings/oleObject120.bin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93.wmf"/><Relationship Id="rId5" Type="http://schemas.openxmlformats.org/officeDocument/2006/relationships/image" Target="../media/image191.wmf"/><Relationship Id="rId15" Type="http://schemas.openxmlformats.org/officeDocument/2006/relationships/image" Target="../media/image195.wmf"/><Relationship Id="rId10" Type="http://schemas.openxmlformats.org/officeDocument/2006/relationships/oleObject" Target="../embeddings/oleObject117.bin"/><Relationship Id="rId19" Type="http://schemas.openxmlformats.org/officeDocument/2006/relationships/image" Target="../media/image197.wmf"/><Relationship Id="rId4" Type="http://schemas.openxmlformats.org/officeDocument/2006/relationships/oleObject" Target="../embeddings/oleObject113.bin"/><Relationship Id="rId9" Type="http://schemas.openxmlformats.org/officeDocument/2006/relationships/oleObject" Target="../embeddings/oleObject116.bin"/><Relationship Id="rId14" Type="http://schemas.openxmlformats.org/officeDocument/2006/relationships/oleObject" Target="../embeddings/oleObject119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13" Type="http://schemas.openxmlformats.org/officeDocument/2006/relationships/oleObject" Target="../embeddings/oleObject127.bin"/><Relationship Id="rId3" Type="http://schemas.openxmlformats.org/officeDocument/2006/relationships/image" Target="../media/image198.wmf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203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5" Type="http://schemas.openxmlformats.org/officeDocument/2006/relationships/image" Target="../media/image162.png"/><Relationship Id="rId10" Type="http://schemas.openxmlformats.org/officeDocument/2006/relationships/image" Target="../media/image202.wmf"/><Relationship Id="rId4" Type="http://schemas.openxmlformats.org/officeDocument/2006/relationships/image" Target="../media/image199.png"/><Relationship Id="rId9" Type="http://schemas.openxmlformats.org/officeDocument/2006/relationships/oleObject" Target="../embeddings/oleObject125.bin"/><Relationship Id="rId14" Type="http://schemas.openxmlformats.org/officeDocument/2006/relationships/image" Target="../media/image20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gif"/><Relationship Id="rId7" Type="http://schemas.openxmlformats.org/officeDocument/2006/relationships/image" Target="../media/image214.png"/><Relationship Id="rId2" Type="http://schemas.openxmlformats.org/officeDocument/2006/relationships/image" Target="../media/image20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2.gif"/><Relationship Id="rId4" Type="http://schemas.openxmlformats.org/officeDocument/2006/relationships/image" Target="../media/image211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3" Type="http://schemas.openxmlformats.org/officeDocument/2006/relationships/image" Target="../media/image217.png"/><Relationship Id="rId7" Type="http://schemas.openxmlformats.org/officeDocument/2006/relationships/image" Target="../media/image219.wmf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9.bin"/><Relationship Id="rId11" Type="http://schemas.openxmlformats.org/officeDocument/2006/relationships/image" Target="../media/image221.wmf"/><Relationship Id="rId5" Type="http://schemas.openxmlformats.org/officeDocument/2006/relationships/image" Target="../media/image218.wmf"/><Relationship Id="rId10" Type="http://schemas.openxmlformats.org/officeDocument/2006/relationships/oleObject" Target="../embeddings/oleObject131.bin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22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2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3.jpg"/><Relationship Id="rId5" Type="http://schemas.openxmlformats.org/officeDocument/2006/relationships/image" Target="../media/image232.jpeg"/><Relationship Id="rId4" Type="http://schemas.openxmlformats.org/officeDocument/2006/relationships/image" Target="../media/image23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7.wmf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133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2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24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2.jpg"/><Relationship Id="rId4" Type="http://schemas.openxmlformats.org/officeDocument/2006/relationships/image" Target="../media/image25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13.bin"/><Relationship Id="rId2" Type="http://schemas.openxmlformats.org/officeDocument/2006/relationships/image" Target="../media/image17.jpg"/><Relationship Id="rId16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19" Type="http://schemas.openxmlformats.org/officeDocument/2006/relationships/image" Target="../media/image27.png"/><Relationship Id="rId4" Type="http://schemas.openxmlformats.org/officeDocument/2006/relationships/image" Target="../media/image19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2.jpg"/><Relationship Id="rId4" Type="http://schemas.openxmlformats.org/officeDocument/2006/relationships/image" Target="../media/image26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5.wmf"/><Relationship Id="rId4" Type="http://schemas.openxmlformats.org/officeDocument/2006/relationships/oleObject" Target="../embeddings/oleObject139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271.wmf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w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1.bin"/><Relationship Id="rId10" Type="http://schemas.openxmlformats.org/officeDocument/2006/relationships/image" Target="../media/image270.wmf"/><Relationship Id="rId4" Type="http://schemas.openxmlformats.org/officeDocument/2006/relationships/image" Target="../media/image267.wmf"/><Relationship Id="rId9" Type="http://schemas.openxmlformats.org/officeDocument/2006/relationships/oleObject" Target="../embeddings/oleObject14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5.wmf"/><Relationship Id="rId26" Type="http://schemas.openxmlformats.org/officeDocument/2006/relationships/image" Target="../media/image39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image" Target="../media/image17.jpg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0.wmf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Relationship Id="rId27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1.w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8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13083"/>
              </p:ext>
            </p:extLst>
          </p:nvPr>
        </p:nvGraphicFramePr>
        <p:xfrm>
          <a:off x="140293" y="2595562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9920" imgH="482400" progId="Equation.DSMT4">
                  <p:embed/>
                </p:oleObj>
              </mc:Choice>
              <mc:Fallback>
                <p:oleObj name="Equation" r:id="rId2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93" y="2595562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627758" y="564036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094873"/>
              </p:ext>
            </p:extLst>
          </p:nvPr>
        </p:nvGraphicFramePr>
        <p:xfrm>
          <a:off x="5854185" y="1459127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4185" y="1459127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44547"/>
              </p:ext>
            </p:extLst>
          </p:nvPr>
        </p:nvGraphicFramePr>
        <p:xfrm>
          <a:off x="5854185" y="2697775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2697775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15818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61687"/>
              </p:ext>
            </p:extLst>
          </p:nvPr>
        </p:nvGraphicFramePr>
        <p:xfrm>
          <a:off x="4181475" y="1400175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495000" progId="Equation.DSMT4">
                  <p:embed/>
                </p:oleObj>
              </mc:Choice>
              <mc:Fallback>
                <p:oleObj name="Equation" r:id="rId8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475" y="1400175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6777"/>
              </p:ext>
            </p:extLst>
          </p:nvPr>
        </p:nvGraphicFramePr>
        <p:xfrm>
          <a:off x="3995737" y="2436813"/>
          <a:ext cx="49339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7200" imgH="545760" progId="Equation.DSMT4">
                  <p:embed/>
                </p:oleObj>
              </mc:Choice>
              <mc:Fallback>
                <p:oleObj name="Equation" r:id="rId10" imgW="252720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95737" y="2436813"/>
                        <a:ext cx="49339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7004"/>
              </p:ext>
            </p:extLst>
          </p:nvPr>
        </p:nvGraphicFramePr>
        <p:xfrm>
          <a:off x="4196813" y="3447389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545760" progId="Equation.DSMT4">
                  <p:embed/>
                </p:oleObj>
              </mc:Choice>
              <mc:Fallback>
                <p:oleObj name="Equation" r:id="rId12" imgW="240012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6813" y="3447389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3994"/>
              </p:ext>
            </p:extLst>
          </p:nvPr>
        </p:nvGraphicFramePr>
        <p:xfrm>
          <a:off x="196553" y="419483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19483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62553"/>
              </p:ext>
            </p:extLst>
          </p:nvPr>
        </p:nvGraphicFramePr>
        <p:xfrm>
          <a:off x="3838350" y="239590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86470" imgH="1068518" progId="Equation.DSMT4">
                  <p:embed/>
                </p:oleObj>
              </mc:Choice>
              <mc:Fallback>
                <p:oleObj name="Equation" r:id="rId5" imgW="4686470" imgH="10685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350" y="239590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552028"/>
              </p:ext>
            </p:extLst>
          </p:nvPr>
        </p:nvGraphicFramePr>
        <p:xfrm>
          <a:off x="3784058" y="1594144"/>
          <a:ext cx="5163389" cy="8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62240" imgH="507960" progId="Equation.DSMT4">
                  <p:embed/>
                </p:oleObj>
              </mc:Choice>
              <mc:Fallback>
                <p:oleObj name="Equation" r:id="rId7" imgW="3162240" imgH="5079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058" y="1594144"/>
                        <a:ext cx="5163389" cy="82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90981"/>
              </p:ext>
            </p:extLst>
          </p:nvPr>
        </p:nvGraphicFramePr>
        <p:xfrm>
          <a:off x="2658755" y="2875382"/>
          <a:ext cx="6099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33560" imgH="901440" progId="Equation.DSMT4">
                  <p:embed/>
                </p:oleObj>
              </mc:Choice>
              <mc:Fallback>
                <p:oleObj name="Equation" r:id="rId9" imgW="3733560" imgH="9014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8755" y="2875382"/>
                        <a:ext cx="6099175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0112"/>
              </p:ext>
            </p:extLst>
          </p:nvPr>
        </p:nvGraphicFramePr>
        <p:xfrm>
          <a:off x="4147862" y="4516937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7862" y="4516937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79763"/>
              </p:ext>
            </p:extLst>
          </p:nvPr>
        </p:nvGraphicFramePr>
        <p:xfrm>
          <a:off x="617538" y="217488"/>
          <a:ext cx="216535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977760" progId="Equation.DSMT4">
                  <p:embed/>
                </p:oleObj>
              </mc:Choice>
              <mc:Fallback>
                <p:oleObj name="Equation" r:id="rId2" imgW="17524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217488"/>
                        <a:ext cx="2165350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74675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570240"/>
              </p:ext>
            </p:extLst>
          </p:nvPr>
        </p:nvGraphicFramePr>
        <p:xfrm>
          <a:off x="119063" y="2346325"/>
          <a:ext cx="7823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19360" imgH="457200" progId="Equation.DSMT4">
                  <p:embed/>
                </p:oleObj>
              </mc:Choice>
              <mc:Fallback>
                <p:oleObj name="Equation" r:id="rId9" imgW="44193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063" y="2346325"/>
                        <a:ext cx="78232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335562"/>
              </p:ext>
            </p:extLst>
          </p:nvPr>
        </p:nvGraphicFramePr>
        <p:xfrm>
          <a:off x="103335" y="3344917"/>
          <a:ext cx="3776462" cy="7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0" imgH="444240" progId="Equation.DSMT4">
                  <p:embed/>
                </p:oleObj>
              </mc:Choice>
              <mc:Fallback>
                <p:oleObj name="Equation" r:id="rId20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3335" y="3344917"/>
                        <a:ext cx="3776462" cy="7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80220"/>
              </p:ext>
            </p:extLst>
          </p:nvPr>
        </p:nvGraphicFramePr>
        <p:xfrm>
          <a:off x="5988050" y="3328988"/>
          <a:ext cx="31670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17360" imgH="241200" progId="Equation.DSMT4">
                  <p:embed/>
                </p:oleObj>
              </mc:Choice>
              <mc:Fallback>
                <p:oleObj name="Equation" r:id="rId22" imgW="19173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8050" y="3328988"/>
                        <a:ext cx="316706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188445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97605"/>
              </p:ext>
            </p:extLst>
          </p:nvPr>
        </p:nvGraphicFramePr>
        <p:xfrm>
          <a:off x="6181725" y="4879975"/>
          <a:ext cx="9731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07960" imgH="241200" progId="Equation.DSMT4">
                  <p:embed/>
                </p:oleObj>
              </mc:Choice>
              <mc:Fallback>
                <p:oleObj name="Equation" r:id="rId2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81725" y="4879975"/>
                        <a:ext cx="9731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8225"/>
              </p:ext>
            </p:extLst>
          </p:nvPr>
        </p:nvGraphicFramePr>
        <p:xfrm>
          <a:off x="7334250" y="2724150"/>
          <a:ext cx="17954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74360" imgH="241200" progId="Equation.DSMT4">
                  <p:embed/>
                </p:oleObj>
              </mc:Choice>
              <mc:Fallback>
                <p:oleObj name="Equation" r:id="rId30" imgW="7743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34250" y="2724150"/>
                        <a:ext cx="17954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37533"/>
              </p:ext>
            </p:extLst>
          </p:nvPr>
        </p:nvGraphicFramePr>
        <p:xfrm>
          <a:off x="5294313" y="4081463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15840" imgH="977760" progId="Equation.DSMT4">
                  <p:embed/>
                </p:oleObj>
              </mc:Choice>
              <mc:Fallback>
                <p:oleObj name="Equation" r:id="rId11" imgW="1815840" imgH="977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4313" y="4081463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942715"/>
              </p:ext>
            </p:extLst>
          </p:nvPr>
        </p:nvGraphicFramePr>
        <p:xfrm>
          <a:off x="3017838" y="350838"/>
          <a:ext cx="57038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520560" progId="Equation.DSMT4">
                  <p:embed/>
                </p:oleObj>
              </mc:Choice>
              <mc:Fallback>
                <p:oleObj name="Equation" r:id="rId3" imgW="50799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7838" y="350838"/>
                        <a:ext cx="57038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231408"/>
              </p:ext>
            </p:extLst>
          </p:nvPr>
        </p:nvGraphicFramePr>
        <p:xfrm>
          <a:off x="475350" y="2056026"/>
          <a:ext cx="2860974" cy="60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63480" imgH="520560" progId="Equation.DSMT4">
                  <p:embed/>
                </p:oleObj>
              </mc:Choice>
              <mc:Fallback>
                <p:oleObj name="Equation" r:id="rId7" imgW="24634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5350" y="2056026"/>
                        <a:ext cx="2860974" cy="60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8696"/>
              </p:ext>
            </p:extLst>
          </p:nvPr>
        </p:nvGraphicFramePr>
        <p:xfrm>
          <a:off x="352425" y="2941638"/>
          <a:ext cx="71961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7400" imgH="571320" progId="Equation.DSMT4">
                  <p:embed/>
                </p:oleObj>
              </mc:Choice>
              <mc:Fallback>
                <p:oleObj name="Equation" r:id="rId9" imgW="619740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425" y="2941638"/>
                        <a:ext cx="71961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2812"/>
              </p:ext>
            </p:extLst>
          </p:nvPr>
        </p:nvGraphicFramePr>
        <p:xfrm>
          <a:off x="2860675" y="3713163"/>
          <a:ext cx="4965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279680" imgH="927000" progId="Equation.DSMT4">
                  <p:embed/>
                </p:oleObj>
              </mc:Choice>
              <mc:Fallback>
                <p:oleObj name="Equation" r:id="rId11" imgW="4279680" imgH="927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0675" y="3713163"/>
                        <a:ext cx="4965700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3860"/>
              </p:ext>
            </p:extLst>
          </p:nvPr>
        </p:nvGraphicFramePr>
        <p:xfrm>
          <a:off x="157163" y="4751388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15840" imgH="977760" progId="Equation.DSMT4">
                  <p:embed/>
                </p:oleObj>
              </mc:Choice>
              <mc:Fallback>
                <p:oleObj name="Equation" r:id="rId17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51388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30605"/>
              </p:ext>
            </p:extLst>
          </p:nvPr>
        </p:nvGraphicFramePr>
        <p:xfrm>
          <a:off x="2904460" y="4985236"/>
          <a:ext cx="3757613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238200" imgH="1079280" progId="Equation.DSMT4">
                  <p:embed/>
                </p:oleObj>
              </mc:Choice>
              <mc:Fallback>
                <p:oleObj name="Equation" r:id="rId21" imgW="3238200" imgH="10792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04460" y="4985236"/>
                        <a:ext cx="3757613" cy="1252538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0558"/>
              </p:ext>
            </p:extLst>
          </p:nvPr>
        </p:nvGraphicFramePr>
        <p:xfrm>
          <a:off x="207748" y="153166"/>
          <a:ext cx="4546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46440" imgH="1079280" progId="Equation.DSMT4">
                  <p:embed/>
                </p:oleObj>
              </mc:Choice>
              <mc:Fallback>
                <p:oleObj name="Equation" r:id="rId2" imgW="45464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748" y="153166"/>
                        <a:ext cx="45466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203040" progId="Equation.DSMT4">
                  <p:embed/>
                </p:oleObj>
              </mc:Choice>
              <mc:Fallback>
                <p:oleObj name="Equation" r:id="rId6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03040" progId="Equation.DSMT4">
                  <p:embed/>
                </p:oleObj>
              </mc:Choice>
              <mc:Fallback>
                <p:oleObj name="Equation" r:id="rId9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3800" imgH="203040" progId="Equation.DSMT4">
                  <p:embed/>
                </p:oleObj>
              </mc:Choice>
              <mc:Fallback>
                <p:oleObj name="Equation" r:id="rId10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95405" imgH="400129" progId="Equation.DSMT4">
                  <p:embed/>
                </p:oleObj>
              </mc:Choice>
              <mc:Fallback>
                <p:oleObj name="Equation" r:id="rId12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62040" imgH="291960" progId="Equation.DSMT4">
                  <p:embed/>
                </p:oleObj>
              </mc:Choice>
              <mc:Fallback>
                <p:oleObj name="Equation" r:id="rId14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36480" imgH="241200" progId="Equation.DSMT4">
                  <p:embed/>
                </p:oleObj>
              </mc:Choice>
              <mc:Fallback>
                <p:oleObj name="Equation" r:id="rId16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409400" imgH="469800" progId="Equation.DSMT4">
                  <p:embed/>
                </p:oleObj>
              </mc:Choice>
              <mc:Fallback>
                <p:oleObj name="Equation" r:id="rId18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4031</TotalTime>
  <Words>435</Words>
  <Application>Microsoft Office PowerPoint</Application>
  <PresentationFormat>Экран (4:3)</PresentationFormat>
  <Paragraphs>125</Paragraphs>
  <Slides>64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64</vt:i4>
      </vt:variant>
    </vt:vector>
  </HeadingPairs>
  <TitlesOfParts>
    <vt:vector size="74" baseType="lpstr">
      <vt:lpstr>Arial</vt:lpstr>
      <vt:lpstr>Calibri</vt:lpstr>
      <vt:lpstr>Segoe Script</vt:lpstr>
      <vt:lpstr>Times New Roman</vt:lpstr>
      <vt:lpstr>Wingdings</vt:lpstr>
      <vt:lpstr>Office Theme</vt:lpstr>
      <vt:lpstr>1_Office Theme</vt:lpstr>
      <vt:lpstr>15_Office Theme</vt:lpstr>
      <vt:lpstr>Equation</vt:lpstr>
      <vt:lpstr>MathType 7.0 Equation</vt:lpstr>
      <vt:lpstr>Презентация PowerPoint</vt:lpstr>
      <vt:lpstr>Явище інтерференції світла.  Загальні умови мінімумів та максимумів інтерференції.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Оптична різниця ходу</vt:lpstr>
      <vt:lpstr>Презентация PowerPoint</vt:lpstr>
      <vt:lpstr>Презентация PowerPoint</vt:lpstr>
      <vt:lpstr>Загальна інтерференційна схема (схема Юнга).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Інтерференція у тонких плівках. 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світла. Принцип Гюйгенса-Френеля.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паралельних променів на щілині.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Дифракційна гратка. Дисперсія і роздільна здатність дифракційної гратки. Критерій Релея.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світла. Природне та поляризоване світло. Закон Малюса.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при відбиванні та заломленні. </vt:lpstr>
      <vt:lpstr>Презентация PowerPoint</vt:lpstr>
      <vt:lpstr>Подвійне променезаломлення</vt:lpstr>
      <vt:lpstr>Презентация PowerPoint</vt:lpstr>
      <vt:lpstr>Презентация PowerPoint</vt:lpstr>
      <vt:lpstr>Презентация PowerPoint</vt:lpstr>
      <vt:lpstr>Оптична активність</vt:lpstr>
      <vt:lpstr>Презентация PowerPoint</vt:lpstr>
      <vt:lpstr>Поглинання світла</vt:lpstr>
      <vt:lpstr>Презентация PowerPoint</vt:lpstr>
      <vt:lpstr>Презентация PowerPoint</vt:lpstr>
      <vt:lpstr>Презентация PowerPoint</vt:lpstr>
      <vt:lpstr>Розсіяння світла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417</cp:revision>
  <dcterms:created xsi:type="dcterms:W3CDTF">2012-04-26T17:06:14Z</dcterms:created>
  <dcterms:modified xsi:type="dcterms:W3CDTF">2023-03-09T11:11:21Z</dcterms:modified>
</cp:coreProperties>
</file>